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84"/>
    <p:restoredTop sz="50000"/>
  </p:normalViewPr>
  <p:slideViewPr>
    <p:cSldViewPr snapToGrid="0" snapToObjects="1">
      <p:cViewPr varScale="1">
        <p:scale>
          <a:sx n="43" d="100"/>
          <a:sy n="43" d="100"/>
        </p:scale>
        <p:origin x="2032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6148-4978-FC42-9B4C-52487FD9C226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18D0A-2481-344B-BFAB-6D94A23B4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18D0A-2481-344B-BFAB-6D94A23B4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18D0A-2481-344B-BFAB-6D94A23B4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9C9A-784E-4D48-80B8-8492036DD64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7513-5E8A-874A-A3D5-5C5F963C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0917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Automated Law Liability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0224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National Tax </a:t>
            </a:r>
            <a:r>
              <a:rPr lang="en-US" sz="3600" dirty="0" err="1" smtClean="0"/>
              <a:t>Ass’n</a:t>
            </a:r>
            <a:r>
              <a:rPr lang="en-US" sz="3600" dirty="0" smtClean="0"/>
              <a:t> Annual Conference </a:t>
            </a:r>
          </a:p>
          <a:p>
            <a:r>
              <a:rPr lang="en-US" sz="3600" dirty="0" smtClean="0"/>
              <a:t>Friday November 10 2017</a:t>
            </a:r>
          </a:p>
          <a:p>
            <a:r>
              <a:rPr lang="en-US" sz="3600" smtClean="0"/>
              <a:t>Prof. Susie Morse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0" y="5204081"/>
            <a:ext cx="54356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5428" y="1480456"/>
            <a:ext cx="6241143" cy="1103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3943" y="3365044"/>
            <a:ext cx="6241143" cy="1148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88000" y="5295444"/>
            <a:ext cx="6241143" cy="1282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 flipH="1">
            <a:off x="3824515" y="2583543"/>
            <a:ext cx="1516742" cy="78150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</p:cNvCxnSpPr>
          <p:nvPr/>
        </p:nvCxnSpPr>
        <p:spPr>
          <a:xfrm>
            <a:off x="6031092" y="4345691"/>
            <a:ext cx="1719537" cy="949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76914" y="2666575"/>
            <a:ext cx="251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Contract for preparation of compliance filing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97599" y="4508957"/>
            <a:ext cx="251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Legal </a:t>
            </a:r>
            <a:r>
              <a:rPr lang="en-US" smtClean="0"/>
              <a:t>compliance obligation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3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57600" y="1309797"/>
            <a:ext cx="6241143" cy="1103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3943" y="3365044"/>
            <a:ext cx="6241143" cy="1148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future, maybe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88000" y="5295444"/>
            <a:ext cx="6241143" cy="1282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Automated Law System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(e.g. TurboTax</a:t>
            </a:r>
            <a:endParaRPr lang="en-US" dirty="0"/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 flipH="1">
            <a:off x="3824515" y="2412884"/>
            <a:ext cx="1763485" cy="9521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</p:cNvCxnSpPr>
          <p:nvPr/>
        </p:nvCxnSpPr>
        <p:spPr>
          <a:xfrm>
            <a:off x="6031092" y="4345691"/>
            <a:ext cx="1719537" cy="949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5000" y="2434226"/>
            <a:ext cx="251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Contract for preparation of compliance filing AND insurance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97599" y="4508957"/>
            <a:ext cx="251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Obligation to not lie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302171" y="2355162"/>
            <a:ext cx="1045029" cy="2940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56914" y="3033487"/>
            <a:ext cx="2543629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Direct strict liability for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Clear legal errors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Unclear legal errors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Mixed errors of law and 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strict liability for automated law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Address </a:t>
            </a:r>
            <a:r>
              <a:rPr lang="en-US" sz="4000" dirty="0" err="1" smtClean="0"/>
              <a:t>underdetection</a:t>
            </a:r>
            <a:r>
              <a:rPr lang="en-US" sz="4000" dirty="0" smtClean="0"/>
              <a:t>, </a:t>
            </a:r>
            <a:r>
              <a:rPr lang="en-US" sz="4000" dirty="0" err="1" smtClean="0"/>
              <a:t>underenforcement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Customized damages multiplier</a:t>
            </a:r>
          </a:p>
          <a:p>
            <a:r>
              <a:rPr lang="en-US" sz="4000" dirty="0" smtClean="0"/>
              <a:t> Subrogation </a:t>
            </a:r>
            <a:r>
              <a:rPr lang="mr-IN" sz="4000" dirty="0" smtClean="0"/>
              <a:t>–</a:t>
            </a:r>
            <a:r>
              <a:rPr lang="en-US" sz="4000" dirty="0" smtClean="0"/>
              <a:t> system is primary litigant</a:t>
            </a:r>
          </a:p>
          <a:p>
            <a:r>
              <a:rPr lang="en-US" sz="4000" dirty="0" smtClean="0"/>
              <a:t> Bonding/insurance</a:t>
            </a:r>
          </a:p>
          <a:p>
            <a:r>
              <a:rPr lang="en-US" sz="4000" dirty="0" smtClean="0"/>
              <a:t> Confidentiality, privacy issues allocated to system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71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Automated law systems become quasi-governmental; law becomes too pro-government</a:t>
            </a:r>
            <a:endParaRPr lang="en-US" sz="3600" dirty="0"/>
          </a:p>
          <a:p>
            <a:r>
              <a:rPr lang="en-US" sz="3600" dirty="0" smtClean="0"/>
              <a:t>Government run systems also have unavoidable error and present converse problem</a:t>
            </a:r>
          </a:p>
          <a:p>
            <a:r>
              <a:rPr lang="en-US" sz="3600" dirty="0" smtClean="0"/>
              <a:t>Collective mechanisms to address and fix errors, properly reallocate benefits to individual regulated parties, might be considered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6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0971" y="1712686"/>
            <a:ext cx="78667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you!</a:t>
            </a:r>
          </a:p>
          <a:p>
            <a:pPr algn="ctr"/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Questions and comments?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038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189</Words>
  <Application>Microsoft Macintosh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Automated Law Liability</vt:lpstr>
      <vt:lpstr>Now</vt:lpstr>
      <vt:lpstr>In the future, maybe</vt:lpstr>
      <vt:lpstr>If strict liability for automated law system:</vt:lpstr>
      <vt:lpstr>What could go wrong?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Regulating by Example</dc:title>
  <dc:creator>Microsoft Office User</dc:creator>
  <cp:lastModifiedBy>Morse, Susan C</cp:lastModifiedBy>
  <cp:revision>75</cp:revision>
  <dcterms:created xsi:type="dcterms:W3CDTF">2016-10-18T14:56:42Z</dcterms:created>
  <dcterms:modified xsi:type="dcterms:W3CDTF">2017-11-08T20:21:03Z</dcterms:modified>
</cp:coreProperties>
</file>